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63" r:id="rId4"/>
    <p:sldId id="259" r:id="rId5"/>
    <p:sldId id="257" r:id="rId6"/>
    <p:sldId id="261" r:id="rId7"/>
    <p:sldId id="262" r:id="rId8"/>
    <p:sldId id="264" r:id="rId9"/>
    <p:sldId id="260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9E7B-39BA-4D6C-9A68-07775A599F3E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E54C-67EC-472B-B0D0-BF5232FC67C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DB6EA-184B-42EE-A038-DB456634524C}" type="slidenum">
              <a:rPr lang="en-US"/>
              <a:pPr/>
              <a:t>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Šta je GIS?   </a:t>
            </a:r>
          </a:p>
          <a:p>
            <a:r>
              <a:rPr lang="hr-HR"/>
              <a:t>GIS je sistem koji se u osnovi pojavljuje kao sistem podrške upravljanju niza procesa, pa je primjena GIS-a uglavnom u procesima u kojima se pojavljuje veliki broj različitih podataka, kartografski podaci, razni prostorni podaci, prostorna modeliranja, prostorne analize i planiranja i dr.</a:t>
            </a:r>
          </a:p>
          <a:p>
            <a:r>
              <a:rPr lang="hr-HR"/>
              <a:t>  </a:t>
            </a:r>
          </a:p>
          <a:p>
            <a:r>
              <a:rPr lang="hr-HR"/>
              <a:t>GIS se može koristiti na mnogo razlicitih nivoa pa samim time na različitim projektima ima različito značenje. GIS je skup programskih alata koji se koriste za unos, pohranu, manipulaciju, analizu i prikaz geografskih, prostornih podataka. Na taj način podaci u GIS-u, pored ranijih uobičajenih tabelarnih podataka sada imaju i prostornu komponentu što predstavlja osnovnu značajku GIS-a.</a:t>
            </a:r>
          </a:p>
          <a:p>
            <a:r>
              <a:rPr lang="hr-HR"/>
              <a:t>Za sada (01.10.2009.) imamo 679 unesenih klizišta u bazu.</a:t>
            </a:r>
          </a:p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AC6186-0014-49B1-ABBF-C31117FD1F57}" type="datetimeFigureOut">
              <a:rPr lang="sr-Latn-CS" smtClean="0"/>
              <a:pPr/>
              <a:t>13.9.2013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D8E171-1FAE-4E0A-9259-B68396488E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406640" cy="1428736"/>
          </a:xfrm>
        </p:spPr>
        <p:txBody>
          <a:bodyPr>
            <a:normAutofit/>
          </a:bodyPr>
          <a:lstStyle/>
          <a:p>
            <a:r>
              <a:rPr lang="hr-HR" sz="1200" dirty="0" smtClean="0"/>
              <a:t>BOSNA I HERCEGOVINA</a:t>
            </a:r>
            <a:br>
              <a:rPr lang="hr-HR" sz="1200" dirty="0" smtClean="0"/>
            </a:br>
            <a:r>
              <a:rPr lang="hr-HR" sz="1200" dirty="0" smtClean="0"/>
              <a:t>FEDERACIJA BOSNE I HERCEGOVINE</a:t>
            </a:r>
            <a:br>
              <a:rPr lang="hr-HR" sz="1200" dirty="0" smtClean="0"/>
            </a:br>
            <a:r>
              <a:rPr lang="hr-HR" sz="1200" dirty="0" smtClean="0"/>
              <a:t>Federalni zavod za geologiju</a:t>
            </a:r>
            <a:br>
              <a:rPr lang="hr-HR" sz="1200" dirty="0" smtClean="0"/>
            </a:br>
            <a:r>
              <a:rPr lang="hr-HR" sz="1200" dirty="0" smtClean="0"/>
              <a:t>Sektor za Inženjersku geologiju</a:t>
            </a:r>
            <a:br>
              <a:rPr lang="hr-HR" sz="1200" dirty="0" smtClean="0"/>
            </a:br>
            <a:r>
              <a:rPr lang="hr-HR" sz="1200" dirty="0" smtClean="0"/>
              <a:t>viši stručni sardnik; mr.sc.Hamid Begić dipl.ing.geologije</a:t>
            </a:r>
            <a:br>
              <a:rPr lang="hr-HR" sz="1200" dirty="0" smtClean="0"/>
            </a:br>
            <a:r>
              <a:rPr lang="hr-HR" sz="1200" dirty="0" smtClean="0"/>
              <a:t>Ustanička 11., Ilidža</a:t>
            </a:r>
            <a:endParaRPr lang="hr-H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571613"/>
            <a:ext cx="764386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SEKTOR ZA INŽRENJERDESKU GEOLOGIJU</a:t>
            </a:r>
          </a:p>
          <a:p>
            <a:endParaRPr lang="hr-HR" sz="1100" b="1" dirty="0"/>
          </a:p>
          <a:p>
            <a:r>
              <a:rPr lang="hr-HR" sz="1100" dirty="0" smtClean="0"/>
              <a:t>U Sektoru za Inženjersku geologiju vrše se slijedeći poslovi, i  to: vrši izradu geoloških podloga za prostorno planiranje, rudarskih aktivnosti, razvoj urbanizacije i infrastrukturnih objekata, priprema analize i izvještaje, stručna uputstva i objašnjenja iz oblasti inženjersko-geoloških istraživanja, učestvuje u izradi propisa iz nadležnosti Sektora, priprema nacrte srednjoročnih i godišnjih programa rada, prati oblast inženjerske-geologije u naučnom i stručnom smislu i vrši naučno-stručno usavršavanje zaposlenih u sektoru i vrši  druge poslove iz djelokruga Sektora.</a:t>
            </a:r>
            <a:endParaRPr lang="hr-HR" sz="1400" b="1" dirty="0" smtClean="0"/>
          </a:p>
          <a:p>
            <a:endParaRPr lang="hr-HR" sz="1400" b="1" dirty="0" smtClean="0"/>
          </a:p>
          <a:p>
            <a:r>
              <a:rPr lang="hr-HR" sz="1100" b="1" dirty="0" smtClean="0"/>
              <a:t>                    PROJEKTI U OKVIRU SEKTORA ZA INŽENJERSKU GEOLOGIJU</a:t>
            </a:r>
          </a:p>
          <a:p>
            <a:r>
              <a:rPr lang="hr-HR" sz="1100" b="1" dirty="0"/>
              <a:t> </a:t>
            </a:r>
            <a:r>
              <a:rPr lang="hr-HR" sz="1100" b="1" dirty="0" smtClean="0"/>
              <a:t>                   </a:t>
            </a:r>
          </a:p>
          <a:p>
            <a:r>
              <a:rPr lang="hr-HR" sz="1100" b="1" dirty="0"/>
              <a:t> </a:t>
            </a:r>
            <a:r>
              <a:rPr lang="hr-HR" sz="1100" b="1" dirty="0" smtClean="0"/>
              <a:t>                     . Izrada Katastra kliozišta za prostor Federacije Bosne i Hercegovine</a:t>
            </a:r>
          </a:p>
          <a:p>
            <a:r>
              <a:rPr lang="hr-HR" sz="1100" b="1" dirty="0"/>
              <a:t> </a:t>
            </a:r>
            <a:r>
              <a:rPr lang="hr-HR" sz="1100" b="1" dirty="0" smtClean="0"/>
              <a:t>                     - Izrada karte stabilnosti za prostor Federacije Bosne i Hercegovine R 1 : 10 000.</a:t>
            </a:r>
          </a:p>
          <a:p>
            <a:r>
              <a:rPr lang="hr-HR" sz="1100" b="1" dirty="0" smtClean="0"/>
              <a:t>Na projektu izrade Karte stabilnosti za prostor Federacije Bosen i Hercegovine zadužen je stručni savjetnik mr.sc.Hamid Begić dipl.ing.geologije.</a:t>
            </a:r>
          </a:p>
          <a:p>
            <a:endParaRPr lang="hr-HR" sz="1100" b="1" dirty="0"/>
          </a:p>
          <a:p>
            <a:r>
              <a:rPr lang="hr-HR" sz="1100" b="1" dirty="0" smtClean="0"/>
              <a:t>OSNOVNE KARAKTERISTIKE PROJEKTA IZRADE KARTE STABILNOSTI PODRUČJA FEDERACIJE BIH</a:t>
            </a:r>
          </a:p>
          <a:p>
            <a:endParaRPr lang="hr-HR" sz="1100" b="1" dirty="0" smtClean="0"/>
          </a:p>
          <a:p>
            <a:pPr>
              <a:buFontTx/>
              <a:buChar char="-"/>
            </a:pPr>
            <a:r>
              <a:rPr lang="hr-HR" sz="1100" dirty="0" smtClean="0">
                <a:latin typeface="Arial" pitchFamily="34" charset="0"/>
                <a:cs typeface="Arial" pitchFamily="34" charset="0"/>
              </a:rPr>
              <a:t> Ostvarivanje komunikacija sa Općinama, Kantonima u Federaciji BiH.,</a:t>
            </a:r>
            <a:endParaRPr lang="hr-HR" sz="1100" dirty="0">
              <a:latin typeface="Arial" pitchFamily="34" charset="0"/>
              <a:cs typeface="Arial" pitchFamily="34" charset="0"/>
            </a:endParaRPr>
          </a:p>
          <a:p>
            <a:r>
              <a:rPr lang="hr-HR" sz="1100" dirty="0" smtClean="0">
                <a:latin typeface="Arial" pitchFamily="34" charset="0"/>
                <a:cs typeface="Arial" pitchFamily="34" charset="0"/>
              </a:rPr>
              <a:t>- Ostavrivanje komunikacija sa partnerima van Bosne i Hercegovine.,</a:t>
            </a:r>
            <a:endParaRPr lang="hr-HR" sz="1100" dirty="0">
              <a:latin typeface="Arial" pitchFamily="34" charset="0"/>
              <a:cs typeface="Arial" pitchFamily="34" charset="0"/>
            </a:endParaRPr>
          </a:p>
          <a:p>
            <a:r>
              <a:rPr lang="hr-HR" sz="1100" dirty="0" smtClean="0">
                <a:latin typeface="Arial" pitchFamily="34" charset="0"/>
                <a:cs typeface="Arial" pitchFamily="34" charset="0"/>
              </a:rPr>
              <a:t>- Istraživanje, proučavanje i analiziranje postojeće fondovske dokumnetacije.,</a:t>
            </a:r>
          </a:p>
          <a:p>
            <a:r>
              <a:rPr lang="hr-HR" sz="1100" dirty="0" smtClean="0">
                <a:latin typeface="Arial" pitchFamily="34" charset="0"/>
                <a:cs typeface="Arial" pitchFamily="34" charset="0"/>
              </a:rPr>
              <a:t>- Terenska kartiranja i unošenje podataka na Kartu stabilnosti u elektronskoj formi”GIS”-a</a:t>
            </a:r>
          </a:p>
          <a:p>
            <a:pPr>
              <a:buFontTx/>
              <a:buChar char="-"/>
            </a:pPr>
            <a:r>
              <a:rPr lang="hr-HR" sz="1100" dirty="0" smtClean="0">
                <a:latin typeface="Arial" pitchFamily="34" charset="0"/>
                <a:cs typeface="Arial" pitchFamily="34" charset="0"/>
              </a:rPr>
              <a:t>Davanje stručnih i drugie pomoći  Lokalnoj zajednici i šire, za  ublažavanje rizika i hazarda tokom  i nakon procesa klizanja tla na određenom lokalitetu.</a:t>
            </a:r>
          </a:p>
          <a:p>
            <a:endParaRPr lang="hr-HR" sz="1100" dirty="0" smtClean="0">
              <a:latin typeface="Arial" pitchFamily="34" charset="0"/>
              <a:cs typeface="Arial" pitchFamily="34" charset="0"/>
            </a:endParaRPr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/>
          </a:p>
          <a:p>
            <a:endParaRPr lang="hr-HR" sz="1100" dirty="0" smtClean="0"/>
          </a:p>
          <a:p>
            <a:endParaRPr lang="hr-HR" sz="1100" dirty="0" smtClean="0"/>
          </a:p>
          <a:p>
            <a:endParaRPr lang="hr-H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97" t="913" r="73240" b="89054"/>
          <a:stretch>
            <a:fillRect/>
          </a:stretch>
        </p:blipFill>
        <p:spPr bwMode="auto">
          <a:xfrm>
            <a:off x="1142976" y="357166"/>
            <a:ext cx="1285884" cy="1414172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428860" y="1714488"/>
            <a:ext cx="61436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Stručni savjetnik za Inženjersku geologiju </a:t>
            </a:r>
          </a:p>
          <a:p>
            <a:r>
              <a:rPr lang="hr-HR" sz="1200" b="1" dirty="0" smtClean="0"/>
              <a:t>Mr.sc.Hamid Begić dipl.ing.geologije</a:t>
            </a:r>
          </a:p>
          <a:p>
            <a:endParaRPr lang="hr-HR" sz="1200" b="1" dirty="0" smtClean="0"/>
          </a:p>
          <a:p>
            <a:r>
              <a:rPr lang="hr-HR" sz="1200" dirty="0" smtClean="0"/>
              <a:t>Rođen:14.07.1962.godine u Kladnju</a:t>
            </a:r>
          </a:p>
          <a:p>
            <a:r>
              <a:rPr lang="hr-HR" sz="1200" dirty="0" smtClean="0"/>
              <a:t>Stekao zvanje diplomiranog inženjera geologije, na JU “Univerzitetu u Tuzli” “Rudarsko geološkog fakulteta”, Tuzla 1987.godine</a:t>
            </a:r>
          </a:p>
          <a:p>
            <a:endParaRPr lang="hr-HR" sz="1200" dirty="0" smtClean="0"/>
          </a:p>
          <a:p>
            <a:r>
              <a:rPr lang="hr-HR" sz="1200" dirty="0" smtClean="0"/>
              <a:t>Stekao stepen zvanja magistra Ekonomskih nauka, na JU “Univerzitet u Tuzli”, “Ekonomski fakultete”; Tuzla 2001.godine</a:t>
            </a:r>
          </a:p>
          <a:p>
            <a:endParaRPr lang="hr-HR" sz="1200" dirty="0" smtClean="0"/>
          </a:p>
          <a:p>
            <a:pPr>
              <a:buFontTx/>
              <a:buChar char="-"/>
            </a:pPr>
            <a:r>
              <a:rPr lang="hr-HR" sz="1200" dirty="0" smtClean="0"/>
              <a:t>Bio rukovodilac na niz odgovornih projekata iz oblasti geologje, Inženjerske geologije, Hidrogeologije i Mineralnih sirovina, i dr.</a:t>
            </a:r>
          </a:p>
          <a:p>
            <a:pPr>
              <a:buFontTx/>
              <a:buChar char="-"/>
            </a:pPr>
            <a:r>
              <a:rPr lang="hr-HR" sz="1200" dirty="0" smtClean="0"/>
              <a:t>Stalni sudski vještak iz oblasti geologije za područje Federacije Bosne i Hercegovine, riješio više stotina predmeta na Sudovima u Federaciji Bosne i Hercegovine i Republike Srpske.</a:t>
            </a:r>
          </a:p>
          <a:p>
            <a:pPr>
              <a:buFontTx/>
              <a:buChar char="-"/>
            </a:pPr>
            <a:r>
              <a:rPr lang="hr-HR" sz="1200" dirty="0" smtClean="0"/>
              <a:t>C</a:t>
            </a:r>
            <a:r>
              <a:rPr lang="hr-HR" sz="1200" dirty="0" smtClean="0"/>
              <a:t>ertificirani ekspert za ocjenu Studija za  dodjelu Okolinskih dozvola.</a:t>
            </a:r>
          </a:p>
          <a:p>
            <a:pPr>
              <a:buFontTx/>
              <a:buChar char="-"/>
            </a:pPr>
            <a:r>
              <a:rPr lang="hr-HR" sz="1200" dirty="0" smtClean="0"/>
              <a:t> Revident tehničke dokumentacije iz oblasti geologije.</a:t>
            </a:r>
          </a:p>
          <a:p>
            <a:pPr>
              <a:buFontTx/>
              <a:buChar char="-"/>
            </a:pPr>
            <a:r>
              <a:rPr lang="hr-HR" sz="1200" dirty="0" smtClean="0"/>
              <a:t> Vodio stečejne postupke nad stečajnim dužnicima.</a:t>
            </a:r>
          </a:p>
          <a:p>
            <a:pPr>
              <a:buFontTx/>
              <a:buChar char="-"/>
            </a:pPr>
            <a:r>
              <a:rPr lang="hr-HR" sz="1200" dirty="0" smtClean="0"/>
              <a:t>Posebna specijalnost, Izrada Studija Ekonomske oparvdanosti koncesije iz predmeta mineralnih sirovina i dr.</a:t>
            </a:r>
          </a:p>
          <a:p>
            <a:pPr>
              <a:buFontTx/>
              <a:buChar char="-"/>
            </a:pPr>
            <a:r>
              <a:rPr lang="hr-HR" sz="1200" dirty="0" smtClean="0"/>
              <a:t>Učestvovao na niz međunarodnih simpozija, objavio više desetina stručnih naučnih radova.</a:t>
            </a:r>
          </a:p>
          <a:p>
            <a:pPr>
              <a:buFontTx/>
              <a:buChar char="-"/>
            </a:pPr>
            <a:endParaRPr lang="hr-HR" sz="1200" dirty="0" smtClean="0"/>
          </a:p>
          <a:p>
            <a:r>
              <a:rPr lang="hr-HR" sz="1200" dirty="0" smtClean="0"/>
              <a:t>Stalno zaposlen u Federalnom zavodu za geologiju.</a:t>
            </a:r>
            <a:endParaRPr lang="hr-H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79796" cy="3333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KARTA STABILNOSTI FEDERACIJE BIH</a:t>
            </a:r>
            <a:endParaRPr lang="hr-H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rcRect r="7207" b="7246"/>
          <a:stretch>
            <a:fillRect/>
          </a:stretch>
        </p:blipFill>
        <p:spPr bwMode="auto">
          <a:xfrm>
            <a:off x="1214414" y="1928802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768" y="1857364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94110" cy="3333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hr-HR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DETALJ KARTE ZENIČKO DOBOJSKOG KANTONA- OPĆINA ZENICA- KAKANJ-BUSOVAČA</a:t>
            </a:r>
            <a:endParaRPr lang="hr-HR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Content Placeholder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500166" y="1928802"/>
            <a:ext cx="74342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75009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2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1447800"/>
            <a:ext cx="7498080" cy="409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DETALJ KARTE TUZLANSKOG KANTONA   OPĆINA</a:t>
            </a:r>
            <a:r>
              <a:rPr kumimoji="0" lang="hr-HR" sz="11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BANOVIĆI- LUKAVAC- ŽIVINICE</a:t>
            </a: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hr-HR" sz="11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96975"/>
            <a:ext cx="7524750" cy="55514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58204" cy="1214446"/>
          </a:xfrm>
        </p:spPr>
        <p:txBody>
          <a:bodyPr>
            <a:normAutofit/>
          </a:bodyPr>
          <a:lstStyle/>
          <a:p>
            <a:r>
              <a:rPr lang="hr-HR" sz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sz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sz="1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200" b="1" i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1435608" y="274320"/>
            <a:ext cx="7498080" cy="11430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Klizišta Kantona  Sarajevo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FEDERALNI ZAVOD ZA GEOLOGIJU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USTANIČKA 11, ILIDŽA</a:t>
            </a:r>
            <a:br>
              <a:rPr kumimoji="0" lang="hr-HR" sz="1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VIŠI STRUČNI SARDNIKA ZA INŽENJERSKU GEOLOGIJU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mr.sc.Hamid Begić dipl.ing </a:t>
            </a:r>
            <a:b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PROJEKAT “ IZRADA KARTE STABILNOSTI PODRUČJA FEDERACIJE BiH R 1:10 000”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94110" cy="3333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hr-HR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DETALJ KARTE ZENIČKO DOBOJSKOG KANTONA- OPĆINA ZENICA- KAKANJ-BUSOVAČA</a:t>
            </a:r>
            <a:endParaRPr lang="hr-HR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Content Placeholder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500166" y="1928802"/>
            <a:ext cx="74342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303</Words>
  <Application>Microsoft Office PowerPoint</Application>
  <PresentationFormat>On-screen Show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BOSNA I HERCEGOVINA FEDERACIJA BOSNE I HERCEGOVINE Federalni zavod za geologiju Sektor za Inženjersku geologiju viši stručni sardnik; mr.sc.Hamid Begić dipl.ing.geologije Ustanička 11., Ilidža</vt:lpstr>
      <vt:lpstr>Slide 2</vt:lpstr>
      <vt:lpstr>FEDERALNI ZAVOD ZA GEOLOGIJU        USTANIČKA 11, ILIDŽA VIŠI STRUČNI SARDNIKA ZA INŽENJERSKU GEOLOGIJU         mr.sc.Hamid Begić dipl.ing   PROJEKAT “ IZRADA KARTE STABILNOSTI PODRUČJA FEDERACIJE BiH R 1:10 000”</vt:lpstr>
      <vt:lpstr>FEDERALNI ZAVOD ZA GEOLOGIJU        USTANIČKA 11, ILIDŽA VIŠI STRUČNI SARDNIKA ZA INŽENJERSKU GEOLOGIJU         mr.sc.Hamid Begić dipl.ing   PROJEKAT “ IZRADA KARTE STABILNOSTI PODRUČJA FEDERACIJE BiH R 1:10 000”</vt:lpstr>
      <vt:lpstr>FEDERALNI ZAVOD ZA GEOLOGIJU        USTANIČKA 11, ILIDŽA VIŠI STRUČNI SARDNIKA ZA INŽENJERSKU GEOLOGIJU         mr.sc.Hamid Begić dipl.ing   PROJEKAT “ IZRADA KARTE STABILNOSTI PODRUČJA FEDERACIJE BiH R 1:10 000”</vt:lpstr>
      <vt:lpstr>FEDERALNI ZAVOD ZA GEOLOGIJU        USTANIČKA 11, ILIDŽA VIŠI STRUČNI SARDNIKA ZA INŽENJERSKU GEOLOGIJU         mr.sc.Hamid Begić dipl.ing   PROJEKAT “ IZRADA KARTE STABILNOSTI PODRUČJA FEDERACIJE BiH R 1:10 000”</vt:lpstr>
      <vt:lpstr>  </vt:lpstr>
      <vt:lpstr>FEDERALNI ZAVOD ZA GEOLOGIJU        USTANIČKA 11, ILIDŽA VIŠI STRUČNI SARDNIKA ZA INŽENJERSKU GEOLOGIJU         mr.sc.Hamid Begić dipl.ing   PROJEKAT “ IZRADA KARTE STABILNOSTI PODRUČJA FEDERACIJE BiH R 1:10 000”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BOSNA I HERCEGOVINA FEDERACIJA BOSNE I HERCEGOVINE Federalni zavod za geologiju Sektor za Inženjersku geologiju viši stručni sardnik; mr.sc.Hamid Begić dipl.ing.geologije Ustanička 11., Ilidža</dc:title>
  <dc:creator>xy</dc:creator>
  <cp:lastModifiedBy>xy</cp:lastModifiedBy>
  <cp:revision>8</cp:revision>
  <dcterms:created xsi:type="dcterms:W3CDTF">2013-09-13T09:05:12Z</dcterms:created>
  <dcterms:modified xsi:type="dcterms:W3CDTF">2013-09-13T10:11:59Z</dcterms:modified>
</cp:coreProperties>
</file>